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7" r:id="rId4"/>
    <p:sldId id="268" r:id="rId5"/>
    <p:sldId id="265" r:id="rId6"/>
    <p:sldId id="266" r:id="rId7"/>
    <p:sldId id="269" r:id="rId8"/>
    <p:sldId id="270" r:id="rId9"/>
    <p:sldId id="271" r:id="rId10"/>
    <p:sldId id="274" r:id="rId11"/>
    <p:sldId id="261" r:id="rId12"/>
    <p:sldId id="273" r:id="rId13"/>
    <p:sldId id="267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E977A9-17DE-30C2-266D-61AC20E70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0B853E-7BCA-C1AA-9855-8FBC03A3B4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28305D-9FC5-9994-C9ED-5340696B2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C74A-912C-4F97-BEEC-AA89496D78C5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AD6D10E-8AA6-9D29-DA8A-59D2AD158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A93ED8-365C-DBB9-FEC0-CC2D7AC4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12A1-2C69-4047-B863-F52899EA9F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8412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67F977-9D13-328B-EA75-62D7A49AE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2BE4786-68C9-894E-F45F-CC8533E4E9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6D747D-74E9-0E34-DD7B-A88F18ED3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C74A-912C-4F97-BEEC-AA89496D78C5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B9A5D45-8F3A-A280-CBB2-00AF62658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7EFB2E6-C410-19A2-9FD9-26027864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12A1-2C69-4047-B863-F52899EA9F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6660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82BE25-F28C-956D-834B-61785316BA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7DB288C-6AD6-B1F0-E284-A9B33CB15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ADB1C8-A396-AAF4-180D-AABA631A5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C74A-912C-4F97-BEEC-AA89496D78C5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0590F5-0FB6-052B-3D03-1E7F4E42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68EA2D-FC42-1717-9544-1EA281AE2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12A1-2C69-4047-B863-F52899EA9F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823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713D9A-9317-704E-60BD-E7274AD46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3ABA4E-55BE-1B0B-3073-842788AD9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B94670-DDE0-E004-5906-BCE951450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C74A-912C-4F97-BEEC-AA89496D78C5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04F055-8A38-BE16-1104-9AEC58729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A9F4D4-12F5-3BBC-B2EF-7AD1F54A5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12A1-2C69-4047-B863-F52899EA9F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0544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F527DC-C64F-68F0-7C64-B24247F44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C3A2C69-C218-F444-8858-100E18FB5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CD14CF6-945C-465D-F095-1E6BA2928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C74A-912C-4F97-BEEC-AA89496D78C5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6EF15A9-AE6D-2320-E318-AB46AA4D1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034322-5C0C-C8E9-2754-C81595112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12A1-2C69-4047-B863-F52899EA9F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237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90CC12-A068-7AE0-C46B-587D4A2B9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86DEAD-9124-DFAB-8936-9D9A221274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47F7CE5-5358-4536-D93E-495F31951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14EA06-C78A-2EF8-DA4B-7ABAAB4D7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C74A-912C-4F97-BEEC-AA89496D78C5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D26BD37-0287-7120-A4CF-32BD2B426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D390794-4718-1ABC-D27F-0FDE5587D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12A1-2C69-4047-B863-F52899EA9F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127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5F62D3-427C-9010-B99A-51949E222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B5B8E85-1B6B-890D-65A2-BB1E20469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BC05EE-1CC3-CA5E-5DBD-103120D41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A472465-7117-0863-A872-765FA9D23F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593896D-15EC-5FA2-CD5E-72107AA124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5F8BD51-39B8-2A00-51E7-07396F991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C74A-912C-4F97-BEEC-AA89496D78C5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52AF929-854B-B71F-BA75-786037F27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298FBD0-F4BA-B44B-9AF9-D171035BA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12A1-2C69-4047-B863-F52899EA9F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3138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78B3BC-8CB0-156B-CBFA-704BCE7A8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210C8BE-68CD-406A-6C7B-707AF16A4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C74A-912C-4F97-BEEC-AA89496D78C5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87389A6-6FFE-E6EC-823B-23AA92AAE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2CA9FE2-265E-E632-6773-4A3FCBE45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12A1-2C69-4047-B863-F52899EA9F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642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A4B30FD-E821-A042-11BA-9DC2DEE34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C74A-912C-4F97-BEEC-AA89496D78C5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341F0E3-3908-7251-8EF6-B6F5DAC5A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961CF4-488A-C9EA-3ED5-121B11B83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12A1-2C69-4047-B863-F52899EA9F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73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392B09-C177-E55F-50A3-79776D5BC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CAC58E-14DC-3F49-F95E-C02FDFF87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FC9ACF7-A511-FFF8-86C6-E4FBF270E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4A8897E-B5A0-36EB-1B6D-93C303554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C74A-912C-4F97-BEEC-AA89496D78C5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E1AE2DB-691D-7673-D0D4-B78E8B449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7C954D0-ED4B-BE25-0BDF-D36EDF43B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12A1-2C69-4047-B863-F52899EA9F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6678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36B7FC-E8F9-2362-C161-F713D8511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E7D15DA-0889-1C16-F4E0-DB4BD88027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5909819-8119-0087-C51A-590C6CF67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B899323-9274-3A10-83BA-79034DB3D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C74A-912C-4F97-BEEC-AA89496D78C5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B1F8DBC-8B12-F9FF-687E-CCA267C15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3968A15-142B-93D2-4D59-DC8E2130D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12A1-2C69-4047-B863-F52899EA9F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593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A4E5D7A-6FE0-E6CB-3D15-87CFC8794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C8EAA3A-989A-F685-FBAB-48F7BE846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F0B96BF-4BD0-B68A-DE0D-385B5C771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61C74A-912C-4F97-BEEC-AA89496D78C5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4C239C5-109D-9128-09CC-1F4F9AA264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5C7D0EF-5D13-C2CA-40B7-A8F118778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7412A1-2C69-4047-B863-F52899EA9F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6108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061FC1-3CC2-4586-B017-B6171B9E0E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1F6A19-64C8-CDD0-4B1E-F286969F08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171F592-3100-86E3-5702-BFCD123AE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6154"/>
            <a:ext cx="12176463" cy="683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36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31DAE1-8055-AB1C-A5E0-FCC404A37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B6D9C-C836-5438-CF58-E36A8AB6D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E149469-25C3-A07B-786E-E4D1118BF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727"/>
            <a:ext cx="12192000" cy="680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598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2C241C-04AC-7AD1-66AB-8C6657517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EDBC0009-121B-30B8-0ED1-093B19F123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98860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8526B2-F564-D8BF-1446-0D58E48E3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C9F04D77-5C46-2D19-C78D-6B0B3331C2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040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85B399-19CF-B245-7387-D908BA6FD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CD37D5-1771-F6AC-85CC-F93BDC5DC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13AD12E-88F9-2323-5743-324F521B3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11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89A80E-DD7F-0433-DD49-A80FB75C2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9E1B09-859E-DA34-6BF1-07E44CDE5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C998EA5-A12B-7433-2F6A-FFF8C5945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44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6BFFB01-F5DA-F734-DFA6-AACD86CF0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18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BF51FA-B280-091C-5FD2-BF25AB41E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366AA7-475D-758C-07B8-C7C1F4326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C29E593-0441-23C7-FE01-773624B27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1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19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F92F0-502C-88C6-E0C5-2DA747980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7817B2-1015-BD83-A154-05392E5FC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31A5E0D-7C18-4593-D9C5-2ACE2743D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649"/>
            <a:ext cx="12192000" cy="679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190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045B6D-748B-D5E2-8795-771220304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3B1DEB-F680-47C4-18EC-C244DCF6A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B4FB177-818C-D636-9A1C-6D1B4A66D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72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41AEFC-6AFB-9BD0-9852-7EC8F1D2B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0B5E94-1CD0-83EB-016D-9F696E0CE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2934254-2821-E475-4AD1-41FD767F4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41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D6952C-863F-90B7-F23E-1174FE363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5CDF96-E26A-D95F-9CC2-30F90E695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36C1BB3-61EB-E634-E449-ECD8F688B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94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2BBA2F-A06E-B396-031A-F31401C5B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D60EF49-B669-4DEC-542C-DAE8E1220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85393A3-CAE7-FF1B-89B0-995F78D5A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0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7896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2872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Grupo Pereira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williamsferreiradias@gmail.com</dc:creator>
  <cp:lastModifiedBy>williamsferreiradias@gmail.com</cp:lastModifiedBy>
  <cp:revision>5</cp:revision>
  <dcterms:created xsi:type="dcterms:W3CDTF">2026-08-15T21:35:45Z</dcterms:created>
  <dcterms:modified xsi:type="dcterms:W3CDTF">2026-08-17T21:27:54Z</dcterms:modified>
</cp:coreProperties>
</file>